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556"/>
    <p:restoredTop sz="85332"/>
  </p:normalViewPr>
  <p:slideViewPr>
    <p:cSldViewPr snapToGrid="0" snapToObjects="1">
      <p:cViewPr varScale="1">
        <p:scale>
          <a:sx n="88" d="100"/>
          <a:sy n="88" d="100"/>
        </p:scale>
        <p:origin x="200" y="2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D27B91-6A37-DA4F-ABF5-F1370400A45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5FA5371-3BF7-E24B-BD14-8759D29FE631}">
      <dgm:prSet phldrT="[Text]"/>
      <dgm:spPr/>
      <dgm:t>
        <a:bodyPr/>
        <a:lstStyle/>
        <a:p>
          <a:r>
            <a:rPr lang="en-US" dirty="0"/>
            <a:t>Request data from SpaceX API</a:t>
          </a:r>
        </a:p>
      </dgm:t>
    </dgm:pt>
    <dgm:pt modelId="{B810DCC8-4DF1-E34C-8AEA-0A0B284BD3FA}" type="parTrans" cxnId="{C5D091B4-B8CA-D548-B4E7-E698E329E434}">
      <dgm:prSet/>
      <dgm:spPr/>
      <dgm:t>
        <a:bodyPr/>
        <a:lstStyle/>
        <a:p>
          <a:endParaRPr lang="en-US"/>
        </a:p>
      </dgm:t>
    </dgm:pt>
    <dgm:pt modelId="{6B544753-5FCD-7F4F-84E7-F06226ACF4C2}" type="sibTrans" cxnId="{C5D091B4-B8CA-D548-B4E7-E698E329E434}">
      <dgm:prSet/>
      <dgm:spPr/>
      <dgm:t>
        <a:bodyPr/>
        <a:lstStyle/>
        <a:p>
          <a:endParaRPr lang="en-US"/>
        </a:p>
      </dgm:t>
    </dgm:pt>
    <dgm:pt modelId="{4F0D25AD-904B-134C-9CD1-2A9A5247B858}">
      <dgm:prSet phldrT="[Text]"/>
      <dgm:spPr/>
      <dgm:t>
        <a:bodyPr/>
        <a:lstStyle/>
        <a:p>
          <a:r>
            <a:rPr lang="en-US" dirty="0"/>
            <a:t>Convert JSON response into a </a:t>
          </a:r>
          <a:r>
            <a:rPr lang="en-US" dirty="0" err="1"/>
            <a:t>dataframe</a:t>
          </a:r>
          <a:endParaRPr lang="en-US" dirty="0"/>
        </a:p>
      </dgm:t>
    </dgm:pt>
    <dgm:pt modelId="{66DF1CC6-5C03-A842-B063-53C8B80E41B5}" type="parTrans" cxnId="{E1A665AC-5136-7B4A-9623-F78ADEDA339D}">
      <dgm:prSet/>
      <dgm:spPr/>
      <dgm:t>
        <a:bodyPr/>
        <a:lstStyle/>
        <a:p>
          <a:endParaRPr lang="en-US"/>
        </a:p>
      </dgm:t>
    </dgm:pt>
    <dgm:pt modelId="{556E6FD1-F632-6E46-8868-0045F6EACD49}" type="sibTrans" cxnId="{E1A665AC-5136-7B4A-9623-F78ADEDA339D}">
      <dgm:prSet/>
      <dgm:spPr/>
      <dgm:t>
        <a:bodyPr/>
        <a:lstStyle/>
        <a:p>
          <a:endParaRPr lang="en-US"/>
        </a:p>
      </dgm:t>
    </dgm:pt>
    <dgm:pt modelId="{792BF7EB-A38D-C346-A522-9EE4359025B2}">
      <dgm:prSet phldrT="[Text]"/>
      <dgm:spPr/>
      <dgm:t>
        <a:bodyPr/>
        <a:lstStyle/>
        <a:p>
          <a:r>
            <a:rPr lang="en-US" dirty="0"/>
            <a:t>Impute missing values</a:t>
          </a:r>
        </a:p>
      </dgm:t>
    </dgm:pt>
    <dgm:pt modelId="{E6DD5EA8-3AF3-7B48-8340-5B8EF9FE4F75}" type="parTrans" cxnId="{261B1457-DF65-4D4C-A683-D650C896E0E2}">
      <dgm:prSet/>
      <dgm:spPr/>
      <dgm:t>
        <a:bodyPr/>
        <a:lstStyle/>
        <a:p>
          <a:endParaRPr lang="en-US"/>
        </a:p>
      </dgm:t>
    </dgm:pt>
    <dgm:pt modelId="{A5615DBB-E995-4848-A79F-09A83421B361}" type="sibTrans" cxnId="{261B1457-DF65-4D4C-A683-D650C896E0E2}">
      <dgm:prSet/>
      <dgm:spPr/>
      <dgm:t>
        <a:bodyPr/>
        <a:lstStyle/>
        <a:p>
          <a:endParaRPr lang="en-US"/>
        </a:p>
      </dgm:t>
    </dgm:pt>
    <dgm:pt modelId="{45B72D89-759F-834D-A186-FB7D2D71A524}" type="pres">
      <dgm:prSet presAssocID="{F3D27B91-6A37-DA4F-ABF5-F1370400A45B}" presName="Name0" presStyleCnt="0">
        <dgm:presLayoutVars>
          <dgm:dir/>
          <dgm:resizeHandles val="exact"/>
        </dgm:presLayoutVars>
      </dgm:prSet>
      <dgm:spPr/>
    </dgm:pt>
    <dgm:pt modelId="{11EF8C17-ABB9-0F42-A292-526F6E284C71}" type="pres">
      <dgm:prSet presAssocID="{C5FA5371-3BF7-E24B-BD14-8759D29FE631}" presName="node" presStyleLbl="node1" presStyleIdx="0" presStyleCnt="3" custLinFactX="100000" custLinFactY="-32755" custLinFactNeighborX="100000" custLinFactNeighborY="-100000">
        <dgm:presLayoutVars>
          <dgm:bulletEnabled val="1"/>
        </dgm:presLayoutVars>
      </dgm:prSet>
      <dgm:spPr/>
    </dgm:pt>
    <dgm:pt modelId="{8CAD5E1E-6E3C-614F-8E2D-580D2767AA31}" type="pres">
      <dgm:prSet presAssocID="{6B544753-5FCD-7F4F-84E7-F06226ACF4C2}" presName="sibTrans" presStyleLbl="sibTrans2D1" presStyleIdx="0" presStyleCnt="2"/>
      <dgm:spPr/>
    </dgm:pt>
    <dgm:pt modelId="{B0E03818-9C6E-BD41-AC11-C307310B46B4}" type="pres">
      <dgm:prSet presAssocID="{6B544753-5FCD-7F4F-84E7-F06226ACF4C2}" presName="connectorText" presStyleLbl="sibTrans2D1" presStyleIdx="0" presStyleCnt="2"/>
      <dgm:spPr/>
    </dgm:pt>
    <dgm:pt modelId="{B9D2CFE2-54BD-BE46-98BC-E07672383BF8}" type="pres">
      <dgm:prSet presAssocID="{4F0D25AD-904B-134C-9CD1-2A9A5247B858}" presName="node" presStyleLbl="node1" presStyleIdx="1" presStyleCnt="3">
        <dgm:presLayoutVars>
          <dgm:bulletEnabled val="1"/>
        </dgm:presLayoutVars>
      </dgm:prSet>
      <dgm:spPr/>
    </dgm:pt>
    <dgm:pt modelId="{235D7B61-F5BD-9B40-85F6-AB9188F04AB8}" type="pres">
      <dgm:prSet presAssocID="{556E6FD1-F632-6E46-8868-0045F6EACD49}" presName="sibTrans" presStyleLbl="sibTrans2D1" presStyleIdx="1" presStyleCnt="2"/>
      <dgm:spPr/>
    </dgm:pt>
    <dgm:pt modelId="{85DCA82C-6B2A-DB42-BA8E-11CC617AB897}" type="pres">
      <dgm:prSet presAssocID="{556E6FD1-F632-6E46-8868-0045F6EACD49}" presName="connectorText" presStyleLbl="sibTrans2D1" presStyleIdx="1" presStyleCnt="2"/>
      <dgm:spPr/>
    </dgm:pt>
    <dgm:pt modelId="{220DECB5-E92D-D74F-88FC-5CD2964B4454}" type="pres">
      <dgm:prSet presAssocID="{792BF7EB-A38D-C346-A522-9EE4359025B2}" presName="node" presStyleLbl="node1" presStyleIdx="2" presStyleCnt="3" custLinFactX="-100000" custLinFactY="22242" custLinFactNeighborX="-100000" custLinFactNeighborY="100000">
        <dgm:presLayoutVars>
          <dgm:bulletEnabled val="1"/>
        </dgm:presLayoutVars>
      </dgm:prSet>
      <dgm:spPr/>
    </dgm:pt>
  </dgm:ptLst>
  <dgm:cxnLst>
    <dgm:cxn modelId="{39E7EB15-EE2C-5641-9F1A-DB6F219F6302}" type="presOf" srcId="{6B544753-5FCD-7F4F-84E7-F06226ACF4C2}" destId="{B0E03818-9C6E-BD41-AC11-C307310B46B4}" srcOrd="1" destOrd="0" presId="urn:microsoft.com/office/officeart/2005/8/layout/process1"/>
    <dgm:cxn modelId="{44E6D12F-DE3D-0E4A-A75B-8E194B8BB184}" type="presOf" srcId="{792BF7EB-A38D-C346-A522-9EE4359025B2}" destId="{220DECB5-E92D-D74F-88FC-5CD2964B4454}" srcOrd="0" destOrd="0" presId="urn:microsoft.com/office/officeart/2005/8/layout/process1"/>
    <dgm:cxn modelId="{79306F48-3D26-724D-B0DA-81786716B65E}" type="presOf" srcId="{6B544753-5FCD-7F4F-84E7-F06226ACF4C2}" destId="{8CAD5E1E-6E3C-614F-8E2D-580D2767AA31}" srcOrd="0" destOrd="0" presId="urn:microsoft.com/office/officeart/2005/8/layout/process1"/>
    <dgm:cxn modelId="{261B1457-DF65-4D4C-A683-D650C896E0E2}" srcId="{F3D27B91-6A37-DA4F-ABF5-F1370400A45B}" destId="{792BF7EB-A38D-C346-A522-9EE4359025B2}" srcOrd="2" destOrd="0" parTransId="{E6DD5EA8-3AF3-7B48-8340-5B8EF9FE4F75}" sibTransId="{A5615DBB-E995-4848-A79F-09A83421B361}"/>
    <dgm:cxn modelId="{B07E9B60-456B-1E46-A96B-02B3AC86C745}" type="presOf" srcId="{C5FA5371-3BF7-E24B-BD14-8759D29FE631}" destId="{11EF8C17-ABB9-0F42-A292-526F6E284C71}" srcOrd="0" destOrd="0" presId="urn:microsoft.com/office/officeart/2005/8/layout/process1"/>
    <dgm:cxn modelId="{DDF9AC8B-D46C-CB45-9E5D-165DD6D758EF}" type="presOf" srcId="{556E6FD1-F632-6E46-8868-0045F6EACD49}" destId="{85DCA82C-6B2A-DB42-BA8E-11CC617AB897}" srcOrd="1" destOrd="0" presId="urn:microsoft.com/office/officeart/2005/8/layout/process1"/>
    <dgm:cxn modelId="{E1A665AC-5136-7B4A-9623-F78ADEDA339D}" srcId="{F3D27B91-6A37-DA4F-ABF5-F1370400A45B}" destId="{4F0D25AD-904B-134C-9CD1-2A9A5247B858}" srcOrd="1" destOrd="0" parTransId="{66DF1CC6-5C03-A842-B063-53C8B80E41B5}" sibTransId="{556E6FD1-F632-6E46-8868-0045F6EACD49}"/>
    <dgm:cxn modelId="{C5D091B4-B8CA-D548-B4E7-E698E329E434}" srcId="{F3D27B91-6A37-DA4F-ABF5-F1370400A45B}" destId="{C5FA5371-3BF7-E24B-BD14-8759D29FE631}" srcOrd="0" destOrd="0" parTransId="{B810DCC8-4DF1-E34C-8AEA-0A0B284BD3FA}" sibTransId="{6B544753-5FCD-7F4F-84E7-F06226ACF4C2}"/>
    <dgm:cxn modelId="{C4518ED1-C210-A644-8C74-D5EECB3A9F61}" type="presOf" srcId="{4F0D25AD-904B-134C-9CD1-2A9A5247B858}" destId="{B9D2CFE2-54BD-BE46-98BC-E07672383BF8}" srcOrd="0" destOrd="0" presId="urn:microsoft.com/office/officeart/2005/8/layout/process1"/>
    <dgm:cxn modelId="{2097A0EE-CFF8-104B-8B47-2665788ED4F2}" type="presOf" srcId="{F3D27B91-6A37-DA4F-ABF5-F1370400A45B}" destId="{45B72D89-759F-834D-A186-FB7D2D71A524}" srcOrd="0" destOrd="0" presId="urn:microsoft.com/office/officeart/2005/8/layout/process1"/>
    <dgm:cxn modelId="{055316FD-9C72-0D40-A9C1-7230CE3906A4}" type="presOf" srcId="{556E6FD1-F632-6E46-8868-0045F6EACD49}" destId="{235D7B61-F5BD-9B40-85F6-AB9188F04AB8}" srcOrd="0" destOrd="0" presId="urn:microsoft.com/office/officeart/2005/8/layout/process1"/>
    <dgm:cxn modelId="{3BC9D62A-E096-A443-BB0A-C5F199767106}" type="presParOf" srcId="{45B72D89-759F-834D-A186-FB7D2D71A524}" destId="{11EF8C17-ABB9-0F42-A292-526F6E284C71}" srcOrd="0" destOrd="0" presId="urn:microsoft.com/office/officeart/2005/8/layout/process1"/>
    <dgm:cxn modelId="{EE2A6085-164F-D149-AEC7-2672F733E8BF}" type="presParOf" srcId="{45B72D89-759F-834D-A186-FB7D2D71A524}" destId="{8CAD5E1E-6E3C-614F-8E2D-580D2767AA31}" srcOrd="1" destOrd="0" presId="urn:microsoft.com/office/officeart/2005/8/layout/process1"/>
    <dgm:cxn modelId="{E7C234B5-D420-5F4D-839D-57894D83BD40}" type="presParOf" srcId="{8CAD5E1E-6E3C-614F-8E2D-580D2767AA31}" destId="{B0E03818-9C6E-BD41-AC11-C307310B46B4}" srcOrd="0" destOrd="0" presId="urn:microsoft.com/office/officeart/2005/8/layout/process1"/>
    <dgm:cxn modelId="{68B4F98A-4ED5-194F-94E3-AE239D6C67BD}" type="presParOf" srcId="{45B72D89-759F-834D-A186-FB7D2D71A524}" destId="{B9D2CFE2-54BD-BE46-98BC-E07672383BF8}" srcOrd="2" destOrd="0" presId="urn:microsoft.com/office/officeart/2005/8/layout/process1"/>
    <dgm:cxn modelId="{241A0706-BC03-1B45-9F45-967F2D4FF959}" type="presParOf" srcId="{45B72D89-759F-834D-A186-FB7D2D71A524}" destId="{235D7B61-F5BD-9B40-85F6-AB9188F04AB8}" srcOrd="3" destOrd="0" presId="urn:microsoft.com/office/officeart/2005/8/layout/process1"/>
    <dgm:cxn modelId="{EFC2C316-0794-3740-85B9-1A14BDAA160E}" type="presParOf" srcId="{235D7B61-F5BD-9B40-85F6-AB9188F04AB8}" destId="{85DCA82C-6B2A-DB42-BA8E-11CC617AB897}" srcOrd="0" destOrd="0" presId="urn:microsoft.com/office/officeart/2005/8/layout/process1"/>
    <dgm:cxn modelId="{13E14A23-7547-2643-961D-819EE3AF56CA}" type="presParOf" srcId="{45B72D89-759F-834D-A186-FB7D2D71A524}" destId="{220DECB5-E92D-D74F-88FC-5CD2964B445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D27B91-6A37-DA4F-ABF5-F1370400A45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5FA5371-3BF7-E24B-BD14-8759D29FE631}">
      <dgm:prSet phldrT="[Text]"/>
      <dgm:spPr/>
      <dgm:t>
        <a:bodyPr/>
        <a:lstStyle/>
        <a:p>
          <a:r>
            <a:rPr lang="en-US" dirty="0"/>
            <a:t>Request data from Wikipedia</a:t>
          </a:r>
        </a:p>
      </dgm:t>
    </dgm:pt>
    <dgm:pt modelId="{B810DCC8-4DF1-E34C-8AEA-0A0B284BD3FA}" type="parTrans" cxnId="{C5D091B4-B8CA-D548-B4E7-E698E329E434}">
      <dgm:prSet/>
      <dgm:spPr/>
      <dgm:t>
        <a:bodyPr/>
        <a:lstStyle/>
        <a:p>
          <a:endParaRPr lang="en-US"/>
        </a:p>
      </dgm:t>
    </dgm:pt>
    <dgm:pt modelId="{6B544753-5FCD-7F4F-84E7-F06226ACF4C2}" type="sibTrans" cxnId="{C5D091B4-B8CA-D548-B4E7-E698E329E434}">
      <dgm:prSet/>
      <dgm:spPr/>
      <dgm:t>
        <a:bodyPr/>
        <a:lstStyle/>
        <a:p>
          <a:endParaRPr lang="en-US"/>
        </a:p>
      </dgm:t>
    </dgm:pt>
    <dgm:pt modelId="{4F0D25AD-904B-134C-9CD1-2A9A5247B858}">
      <dgm:prSet phldrT="[Text]"/>
      <dgm:spPr/>
      <dgm:t>
        <a:bodyPr/>
        <a:lstStyle/>
        <a:p>
          <a:r>
            <a:rPr lang="en-US" dirty="0"/>
            <a:t>Create a </a:t>
          </a:r>
          <a:r>
            <a:rPr lang="en-US" dirty="0" err="1"/>
            <a:t>BeautifulSoup</a:t>
          </a:r>
          <a:r>
            <a:rPr lang="en-US" dirty="0"/>
            <a:t> object from the HTML response</a:t>
          </a:r>
        </a:p>
      </dgm:t>
    </dgm:pt>
    <dgm:pt modelId="{66DF1CC6-5C03-A842-B063-53C8B80E41B5}" type="parTrans" cxnId="{E1A665AC-5136-7B4A-9623-F78ADEDA339D}">
      <dgm:prSet/>
      <dgm:spPr/>
      <dgm:t>
        <a:bodyPr/>
        <a:lstStyle/>
        <a:p>
          <a:endParaRPr lang="en-US"/>
        </a:p>
      </dgm:t>
    </dgm:pt>
    <dgm:pt modelId="{556E6FD1-F632-6E46-8868-0045F6EACD49}" type="sibTrans" cxnId="{E1A665AC-5136-7B4A-9623-F78ADEDA339D}">
      <dgm:prSet/>
      <dgm:spPr/>
      <dgm:t>
        <a:bodyPr/>
        <a:lstStyle/>
        <a:p>
          <a:endParaRPr lang="en-US"/>
        </a:p>
      </dgm:t>
    </dgm:pt>
    <dgm:pt modelId="{792BF7EB-A38D-C346-A522-9EE4359025B2}">
      <dgm:prSet phldrT="[Text]"/>
      <dgm:spPr/>
      <dgm:t>
        <a:bodyPr/>
        <a:lstStyle/>
        <a:p>
          <a:r>
            <a:rPr lang="en-US" dirty="0"/>
            <a:t>Extract the data from the desired table and convert to a </a:t>
          </a:r>
          <a:r>
            <a:rPr lang="en-US" dirty="0" err="1"/>
            <a:t>dataframe</a:t>
          </a:r>
          <a:endParaRPr lang="en-US" dirty="0"/>
        </a:p>
      </dgm:t>
    </dgm:pt>
    <dgm:pt modelId="{E6DD5EA8-3AF3-7B48-8340-5B8EF9FE4F75}" type="parTrans" cxnId="{261B1457-DF65-4D4C-A683-D650C896E0E2}">
      <dgm:prSet/>
      <dgm:spPr/>
      <dgm:t>
        <a:bodyPr/>
        <a:lstStyle/>
        <a:p>
          <a:endParaRPr lang="en-US"/>
        </a:p>
      </dgm:t>
    </dgm:pt>
    <dgm:pt modelId="{A5615DBB-E995-4848-A79F-09A83421B361}" type="sibTrans" cxnId="{261B1457-DF65-4D4C-A683-D650C896E0E2}">
      <dgm:prSet/>
      <dgm:spPr/>
      <dgm:t>
        <a:bodyPr/>
        <a:lstStyle/>
        <a:p>
          <a:endParaRPr lang="en-US"/>
        </a:p>
      </dgm:t>
    </dgm:pt>
    <dgm:pt modelId="{45B72D89-759F-834D-A186-FB7D2D71A524}" type="pres">
      <dgm:prSet presAssocID="{F3D27B91-6A37-DA4F-ABF5-F1370400A45B}" presName="Name0" presStyleCnt="0">
        <dgm:presLayoutVars>
          <dgm:dir/>
          <dgm:resizeHandles val="exact"/>
        </dgm:presLayoutVars>
      </dgm:prSet>
      <dgm:spPr/>
    </dgm:pt>
    <dgm:pt modelId="{11EF8C17-ABB9-0F42-A292-526F6E284C71}" type="pres">
      <dgm:prSet presAssocID="{C5FA5371-3BF7-E24B-BD14-8759D29FE631}" presName="node" presStyleLbl="node1" presStyleIdx="0" presStyleCnt="3" custLinFactX="100000" custLinFactY="-32755" custLinFactNeighborX="100000" custLinFactNeighborY="-100000">
        <dgm:presLayoutVars>
          <dgm:bulletEnabled val="1"/>
        </dgm:presLayoutVars>
      </dgm:prSet>
      <dgm:spPr/>
    </dgm:pt>
    <dgm:pt modelId="{8CAD5E1E-6E3C-614F-8E2D-580D2767AA31}" type="pres">
      <dgm:prSet presAssocID="{6B544753-5FCD-7F4F-84E7-F06226ACF4C2}" presName="sibTrans" presStyleLbl="sibTrans2D1" presStyleIdx="0" presStyleCnt="2"/>
      <dgm:spPr/>
    </dgm:pt>
    <dgm:pt modelId="{B0E03818-9C6E-BD41-AC11-C307310B46B4}" type="pres">
      <dgm:prSet presAssocID="{6B544753-5FCD-7F4F-84E7-F06226ACF4C2}" presName="connectorText" presStyleLbl="sibTrans2D1" presStyleIdx="0" presStyleCnt="2"/>
      <dgm:spPr/>
    </dgm:pt>
    <dgm:pt modelId="{B9D2CFE2-54BD-BE46-98BC-E07672383BF8}" type="pres">
      <dgm:prSet presAssocID="{4F0D25AD-904B-134C-9CD1-2A9A5247B858}" presName="node" presStyleLbl="node1" presStyleIdx="1" presStyleCnt="3">
        <dgm:presLayoutVars>
          <dgm:bulletEnabled val="1"/>
        </dgm:presLayoutVars>
      </dgm:prSet>
      <dgm:spPr/>
    </dgm:pt>
    <dgm:pt modelId="{235D7B61-F5BD-9B40-85F6-AB9188F04AB8}" type="pres">
      <dgm:prSet presAssocID="{556E6FD1-F632-6E46-8868-0045F6EACD49}" presName="sibTrans" presStyleLbl="sibTrans2D1" presStyleIdx="1" presStyleCnt="2"/>
      <dgm:spPr/>
    </dgm:pt>
    <dgm:pt modelId="{85DCA82C-6B2A-DB42-BA8E-11CC617AB897}" type="pres">
      <dgm:prSet presAssocID="{556E6FD1-F632-6E46-8868-0045F6EACD49}" presName="connectorText" presStyleLbl="sibTrans2D1" presStyleIdx="1" presStyleCnt="2"/>
      <dgm:spPr/>
    </dgm:pt>
    <dgm:pt modelId="{220DECB5-E92D-D74F-88FC-5CD2964B4454}" type="pres">
      <dgm:prSet presAssocID="{792BF7EB-A38D-C346-A522-9EE4359025B2}" presName="node" presStyleLbl="node1" presStyleIdx="2" presStyleCnt="3" custLinFactX="-100000" custLinFactY="22242" custLinFactNeighborX="-100000" custLinFactNeighborY="100000">
        <dgm:presLayoutVars>
          <dgm:bulletEnabled val="1"/>
        </dgm:presLayoutVars>
      </dgm:prSet>
      <dgm:spPr/>
    </dgm:pt>
  </dgm:ptLst>
  <dgm:cxnLst>
    <dgm:cxn modelId="{39E7EB15-EE2C-5641-9F1A-DB6F219F6302}" type="presOf" srcId="{6B544753-5FCD-7F4F-84E7-F06226ACF4C2}" destId="{B0E03818-9C6E-BD41-AC11-C307310B46B4}" srcOrd="1" destOrd="0" presId="urn:microsoft.com/office/officeart/2005/8/layout/process1"/>
    <dgm:cxn modelId="{44E6D12F-DE3D-0E4A-A75B-8E194B8BB184}" type="presOf" srcId="{792BF7EB-A38D-C346-A522-9EE4359025B2}" destId="{220DECB5-E92D-D74F-88FC-5CD2964B4454}" srcOrd="0" destOrd="0" presId="urn:microsoft.com/office/officeart/2005/8/layout/process1"/>
    <dgm:cxn modelId="{79306F48-3D26-724D-B0DA-81786716B65E}" type="presOf" srcId="{6B544753-5FCD-7F4F-84E7-F06226ACF4C2}" destId="{8CAD5E1E-6E3C-614F-8E2D-580D2767AA31}" srcOrd="0" destOrd="0" presId="urn:microsoft.com/office/officeart/2005/8/layout/process1"/>
    <dgm:cxn modelId="{261B1457-DF65-4D4C-A683-D650C896E0E2}" srcId="{F3D27B91-6A37-DA4F-ABF5-F1370400A45B}" destId="{792BF7EB-A38D-C346-A522-9EE4359025B2}" srcOrd="2" destOrd="0" parTransId="{E6DD5EA8-3AF3-7B48-8340-5B8EF9FE4F75}" sibTransId="{A5615DBB-E995-4848-A79F-09A83421B361}"/>
    <dgm:cxn modelId="{B07E9B60-456B-1E46-A96B-02B3AC86C745}" type="presOf" srcId="{C5FA5371-3BF7-E24B-BD14-8759D29FE631}" destId="{11EF8C17-ABB9-0F42-A292-526F6E284C71}" srcOrd="0" destOrd="0" presId="urn:microsoft.com/office/officeart/2005/8/layout/process1"/>
    <dgm:cxn modelId="{DDF9AC8B-D46C-CB45-9E5D-165DD6D758EF}" type="presOf" srcId="{556E6FD1-F632-6E46-8868-0045F6EACD49}" destId="{85DCA82C-6B2A-DB42-BA8E-11CC617AB897}" srcOrd="1" destOrd="0" presId="urn:microsoft.com/office/officeart/2005/8/layout/process1"/>
    <dgm:cxn modelId="{E1A665AC-5136-7B4A-9623-F78ADEDA339D}" srcId="{F3D27B91-6A37-DA4F-ABF5-F1370400A45B}" destId="{4F0D25AD-904B-134C-9CD1-2A9A5247B858}" srcOrd="1" destOrd="0" parTransId="{66DF1CC6-5C03-A842-B063-53C8B80E41B5}" sibTransId="{556E6FD1-F632-6E46-8868-0045F6EACD49}"/>
    <dgm:cxn modelId="{C5D091B4-B8CA-D548-B4E7-E698E329E434}" srcId="{F3D27B91-6A37-DA4F-ABF5-F1370400A45B}" destId="{C5FA5371-3BF7-E24B-BD14-8759D29FE631}" srcOrd="0" destOrd="0" parTransId="{B810DCC8-4DF1-E34C-8AEA-0A0B284BD3FA}" sibTransId="{6B544753-5FCD-7F4F-84E7-F06226ACF4C2}"/>
    <dgm:cxn modelId="{C4518ED1-C210-A644-8C74-D5EECB3A9F61}" type="presOf" srcId="{4F0D25AD-904B-134C-9CD1-2A9A5247B858}" destId="{B9D2CFE2-54BD-BE46-98BC-E07672383BF8}" srcOrd="0" destOrd="0" presId="urn:microsoft.com/office/officeart/2005/8/layout/process1"/>
    <dgm:cxn modelId="{2097A0EE-CFF8-104B-8B47-2665788ED4F2}" type="presOf" srcId="{F3D27B91-6A37-DA4F-ABF5-F1370400A45B}" destId="{45B72D89-759F-834D-A186-FB7D2D71A524}" srcOrd="0" destOrd="0" presId="urn:microsoft.com/office/officeart/2005/8/layout/process1"/>
    <dgm:cxn modelId="{055316FD-9C72-0D40-A9C1-7230CE3906A4}" type="presOf" srcId="{556E6FD1-F632-6E46-8868-0045F6EACD49}" destId="{235D7B61-F5BD-9B40-85F6-AB9188F04AB8}" srcOrd="0" destOrd="0" presId="urn:microsoft.com/office/officeart/2005/8/layout/process1"/>
    <dgm:cxn modelId="{3BC9D62A-E096-A443-BB0A-C5F199767106}" type="presParOf" srcId="{45B72D89-759F-834D-A186-FB7D2D71A524}" destId="{11EF8C17-ABB9-0F42-A292-526F6E284C71}" srcOrd="0" destOrd="0" presId="urn:microsoft.com/office/officeart/2005/8/layout/process1"/>
    <dgm:cxn modelId="{EE2A6085-164F-D149-AEC7-2672F733E8BF}" type="presParOf" srcId="{45B72D89-759F-834D-A186-FB7D2D71A524}" destId="{8CAD5E1E-6E3C-614F-8E2D-580D2767AA31}" srcOrd="1" destOrd="0" presId="urn:microsoft.com/office/officeart/2005/8/layout/process1"/>
    <dgm:cxn modelId="{E7C234B5-D420-5F4D-839D-57894D83BD40}" type="presParOf" srcId="{8CAD5E1E-6E3C-614F-8E2D-580D2767AA31}" destId="{B0E03818-9C6E-BD41-AC11-C307310B46B4}" srcOrd="0" destOrd="0" presId="urn:microsoft.com/office/officeart/2005/8/layout/process1"/>
    <dgm:cxn modelId="{68B4F98A-4ED5-194F-94E3-AE239D6C67BD}" type="presParOf" srcId="{45B72D89-759F-834D-A186-FB7D2D71A524}" destId="{B9D2CFE2-54BD-BE46-98BC-E07672383BF8}" srcOrd="2" destOrd="0" presId="urn:microsoft.com/office/officeart/2005/8/layout/process1"/>
    <dgm:cxn modelId="{241A0706-BC03-1B45-9F45-967F2D4FF959}" type="presParOf" srcId="{45B72D89-759F-834D-A186-FB7D2D71A524}" destId="{235D7B61-F5BD-9B40-85F6-AB9188F04AB8}" srcOrd="3" destOrd="0" presId="urn:microsoft.com/office/officeart/2005/8/layout/process1"/>
    <dgm:cxn modelId="{EFC2C316-0794-3740-85B9-1A14BDAA160E}" type="presParOf" srcId="{235D7B61-F5BD-9B40-85F6-AB9188F04AB8}" destId="{85DCA82C-6B2A-DB42-BA8E-11CC617AB897}" srcOrd="0" destOrd="0" presId="urn:microsoft.com/office/officeart/2005/8/layout/process1"/>
    <dgm:cxn modelId="{13E14A23-7547-2643-961D-819EE3AF56CA}" type="presParOf" srcId="{45B72D89-759F-834D-A186-FB7D2D71A524}" destId="{220DECB5-E92D-D74F-88FC-5CD2964B445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D27B91-6A37-DA4F-ABF5-F1370400A45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5FA5371-3BF7-E24B-BD14-8759D29FE631}">
      <dgm:prSet phldrT="[Text]"/>
      <dgm:spPr/>
      <dgm:t>
        <a:bodyPr/>
        <a:lstStyle/>
        <a:p>
          <a:r>
            <a:rPr lang="en-US" dirty="0"/>
            <a:t>Import from CSV</a:t>
          </a:r>
        </a:p>
      </dgm:t>
    </dgm:pt>
    <dgm:pt modelId="{B810DCC8-4DF1-E34C-8AEA-0A0B284BD3FA}" type="parTrans" cxnId="{C5D091B4-B8CA-D548-B4E7-E698E329E434}">
      <dgm:prSet/>
      <dgm:spPr/>
      <dgm:t>
        <a:bodyPr/>
        <a:lstStyle/>
        <a:p>
          <a:endParaRPr lang="en-US"/>
        </a:p>
      </dgm:t>
    </dgm:pt>
    <dgm:pt modelId="{6B544753-5FCD-7F4F-84E7-F06226ACF4C2}" type="sibTrans" cxnId="{C5D091B4-B8CA-D548-B4E7-E698E329E434}">
      <dgm:prSet/>
      <dgm:spPr/>
      <dgm:t>
        <a:bodyPr/>
        <a:lstStyle/>
        <a:p>
          <a:endParaRPr lang="en-US"/>
        </a:p>
      </dgm:t>
    </dgm:pt>
    <dgm:pt modelId="{4F0D25AD-904B-134C-9CD1-2A9A5247B858}">
      <dgm:prSet phldrT="[Text]"/>
      <dgm:spPr/>
      <dgm:t>
        <a:bodyPr/>
        <a:lstStyle/>
        <a:p>
          <a:r>
            <a:rPr lang="en-US" dirty="0"/>
            <a:t>Examine the data</a:t>
          </a:r>
        </a:p>
      </dgm:t>
    </dgm:pt>
    <dgm:pt modelId="{66DF1CC6-5C03-A842-B063-53C8B80E41B5}" type="parTrans" cxnId="{E1A665AC-5136-7B4A-9623-F78ADEDA339D}">
      <dgm:prSet/>
      <dgm:spPr/>
      <dgm:t>
        <a:bodyPr/>
        <a:lstStyle/>
        <a:p>
          <a:endParaRPr lang="en-US"/>
        </a:p>
      </dgm:t>
    </dgm:pt>
    <dgm:pt modelId="{556E6FD1-F632-6E46-8868-0045F6EACD49}" type="sibTrans" cxnId="{E1A665AC-5136-7B4A-9623-F78ADEDA339D}">
      <dgm:prSet/>
      <dgm:spPr/>
      <dgm:t>
        <a:bodyPr/>
        <a:lstStyle/>
        <a:p>
          <a:endParaRPr lang="en-US"/>
        </a:p>
      </dgm:t>
    </dgm:pt>
    <dgm:pt modelId="{792BF7EB-A38D-C346-A522-9EE4359025B2}">
      <dgm:prSet phldrT="[Text]"/>
      <dgm:spPr/>
      <dgm:t>
        <a:bodyPr/>
        <a:lstStyle/>
        <a:p>
          <a:r>
            <a:rPr lang="en-US" dirty="0"/>
            <a:t>Create a new column</a:t>
          </a:r>
        </a:p>
      </dgm:t>
    </dgm:pt>
    <dgm:pt modelId="{E6DD5EA8-3AF3-7B48-8340-5B8EF9FE4F75}" type="parTrans" cxnId="{261B1457-DF65-4D4C-A683-D650C896E0E2}">
      <dgm:prSet/>
      <dgm:spPr/>
      <dgm:t>
        <a:bodyPr/>
        <a:lstStyle/>
        <a:p>
          <a:endParaRPr lang="en-US"/>
        </a:p>
      </dgm:t>
    </dgm:pt>
    <dgm:pt modelId="{A5615DBB-E995-4848-A79F-09A83421B361}" type="sibTrans" cxnId="{261B1457-DF65-4D4C-A683-D650C896E0E2}">
      <dgm:prSet/>
      <dgm:spPr/>
      <dgm:t>
        <a:bodyPr/>
        <a:lstStyle/>
        <a:p>
          <a:endParaRPr lang="en-US"/>
        </a:p>
      </dgm:t>
    </dgm:pt>
    <dgm:pt modelId="{45B72D89-759F-834D-A186-FB7D2D71A524}" type="pres">
      <dgm:prSet presAssocID="{F3D27B91-6A37-DA4F-ABF5-F1370400A45B}" presName="Name0" presStyleCnt="0">
        <dgm:presLayoutVars>
          <dgm:dir/>
          <dgm:resizeHandles val="exact"/>
        </dgm:presLayoutVars>
      </dgm:prSet>
      <dgm:spPr/>
    </dgm:pt>
    <dgm:pt modelId="{11EF8C17-ABB9-0F42-A292-526F6E284C71}" type="pres">
      <dgm:prSet presAssocID="{C5FA5371-3BF7-E24B-BD14-8759D29FE631}" presName="node" presStyleLbl="node1" presStyleIdx="0" presStyleCnt="3" custLinFactX="100000" custLinFactY="-32755" custLinFactNeighborX="100000" custLinFactNeighborY="-100000">
        <dgm:presLayoutVars>
          <dgm:bulletEnabled val="1"/>
        </dgm:presLayoutVars>
      </dgm:prSet>
      <dgm:spPr/>
    </dgm:pt>
    <dgm:pt modelId="{8CAD5E1E-6E3C-614F-8E2D-580D2767AA31}" type="pres">
      <dgm:prSet presAssocID="{6B544753-5FCD-7F4F-84E7-F06226ACF4C2}" presName="sibTrans" presStyleLbl="sibTrans2D1" presStyleIdx="0" presStyleCnt="2"/>
      <dgm:spPr/>
    </dgm:pt>
    <dgm:pt modelId="{B0E03818-9C6E-BD41-AC11-C307310B46B4}" type="pres">
      <dgm:prSet presAssocID="{6B544753-5FCD-7F4F-84E7-F06226ACF4C2}" presName="connectorText" presStyleLbl="sibTrans2D1" presStyleIdx="0" presStyleCnt="2"/>
      <dgm:spPr/>
    </dgm:pt>
    <dgm:pt modelId="{B9D2CFE2-54BD-BE46-98BC-E07672383BF8}" type="pres">
      <dgm:prSet presAssocID="{4F0D25AD-904B-134C-9CD1-2A9A5247B858}" presName="node" presStyleLbl="node1" presStyleIdx="1" presStyleCnt="3">
        <dgm:presLayoutVars>
          <dgm:bulletEnabled val="1"/>
        </dgm:presLayoutVars>
      </dgm:prSet>
      <dgm:spPr/>
    </dgm:pt>
    <dgm:pt modelId="{235D7B61-F5BD-9B40-85F6-AB9188F04AB8}" type="pres">
      <dgm:prSet presAssocID="{556E6FD1-F632-6E46-8868-0045F6EACD49}" presName="sibTrans" presStyleLbl="sibTrans2D1" presStyleIdx="1" presStyleCnt="2"/>
      <dgm:spPr/>
    </dgm:pt>
    <dgm:pt modelId="{85DCA82C-6B2A-DB42-BA8E-11CC617AB897}" type="pres">
      <dgm:prSet presAssocID="{556E6FD1-F632-6E46-8868-0045F6EACD49}" presName="connectorText" presStyleLbl="sibTrans2D1" presStyleIdx="1" presStyleCnt="2"/>
      <dgm:spPr/>
    </dgm:pt>
    <dgm:pt modelId="{220DECB5-E92D-D74F-88FC-5CD2964B4454}" type="pres">
      <dgm:prSet presAssocID="{792BF7EB-A38D-C346-A522-9EE4359025B2}" presName="node" presStyleLbl="node1" presStyleIdx="2" presStyleCnt="3" custLinFactX="-100000" custLinFactY="22242" custLinFactNeighborX="-100000" custLinFactNeighborY="100000">
        <dgm:presLayoutVars>
          <dgm:bulletEnabled val="1"/>
        </dgm:presLayoutVars>
      </dgm:prSet>
      <dgm:spPr/>
    </dgm:pt>
  </dgm:ptLst>
  <dgm:cxnLst>
    <dgm:cxn modelId="{39E7EB15-EE2C-5641-9F1A-DB6F219F6302}" type="presOf" srcId="{6B544753-5FCD-7F4F-84E7-F06226ACF4C2}" destId="{B0E03818-9C6E-BD41-AC11-C307310B46B4}" srcOrd="1" destOrd="0" presId="urn:microsoft.com/office/officeart/2005/8/layout/process1"/>
    <dgm:cxn modelId="{44E6D12F-DE3D-0E4A-A75B-8E194B8BB184}" type="presOf" srcId="{792BF7EB-A38D-C346-A522-9EE4359025B2}" destId="{220DECB5-E92D-D74F-88FC-5CD2964B4454}" srcOrd="0" destOrd="0" presId="urn:microsoft.com/office/officeart/2005/8/layout/process1"/>
    <dgm:cxn modelId="{79306F48-3D26-724D-B0DA-81786716B65E}" type="presOf" srcId="{6B544753-5FCD-7F4F-84E7-F06226ACF4C2}" destId="{8CAD5E1E-6E3C-614F-8E2D-580D2767AA31}" srcOrd="0" destOrd="0" presId="urn:microsoft.com/office/officeart/2005/8/layout/process1"/>
    <dgm:cxn modelId="{261B1457-DF65-4D4C-A683-D650C896E0E2}" srcId="{F3D27B91-6A37-DA4F-ABF5-F1370400A45B}" destId="{792BF7EB-A38D-C346-A522-9EE4359025B2}" srcOrd="2" destOrd="0" parTransId="{E6DD5EA8-3AF3-7B48-8340-5B8EF9FE4F75}" sibTransId="{A5615DBB-E995-4848-A79F-09A83421B361}"/>
    <dgm:cxn modelId="{B07E9B60-456B-1E46-A96B-02B3AC86C745}" type="presOf" srcId="{C5FA5371-3BF7-E24B-BD14-8759D29FE631}" destId="{11EF8C17-ABB9-0F42-A292-526F6E284C71}" srcOrd="0" destOrd="0" presId="urn:microsoft.com/office/officeart/2005/8/layout/process1"/>
    <dgm:cxn modelId="{DDF9AC8B-D46C-CB45-9E5D-165DD6D758EF}" type="presOf" srcId="{556E6FD1-F632-6E46-8868-0045F6EACD49}" destId="{85DCA82C-6B2A-DB42-BA8E-11CC617AB897}" srcOrd="1" destOrd="0" presId="urn:microsoft.com/office/officeart/2005/8/layout/process1"/>
    <dgm:cxn modelId="{E1A665AC-5136-7B4A-9623-F78ADEDA339D}" srcId="{F3D27B91-6A37-DA4F-ABF5-F1370400A45B}" destId="{4F0D25AD-904B-134C-9CD1-2A9A5247B858}" srcOrd="1" destOrd="0" parTransId="{66DF1CC6-5C03-A842-B063-53C8B80E41B5}" sibTransId="{556E6FD1-F632-6E46-8868-0045F6EACD49}"/>
    <dgm:cxn modelId="{C5D091B4-B8CA-D548-B4E7-E698E329E434}" srcId="{F3D27B91-6A37-DA4F-ABF5-F1370400A45B}" destId="{C5FA5371-3BF7-E24B-BD14-8759D29FE631}" srcOrd="0" destOrd="0" parTransId="{B810DCC8-4DF1-E34C-8AEA-0A0B284BD3FA}" sibTransId="{6B544753-5FCD-7F4F-84E7-F06226ACF4C2}"/>
    <dgm:cxn modelId="{C4518ED1-C210-A644-8C74-D5EECB3A9F61}" type="presOf" srcId="{4F0D25AD-904B-134C-9CD1-2A9A5247B858}" destId="{B9D2CFE2-54BD-BE46-98BC-E07672383BF8}" srcOrd="0" destOrd="0" presId="urn:microsoft.com/office/officeart/2005/8/layout/process1"/>
    <dgm:cxn modelId="{2097A0EE-CFF8-104B-8B47-2665788ED4F2}" type="presOf" srcId="{F3D27B91-6A37-DA4F-ABF5-F1370400A45B}" destId="{45B72D89-759F-834D-A186-FB7D2D71A524}" srcOrd="0" destOrd="0" presId="urn:microsoft.com/office/officeart/2005/8/layout/process1"/>
    <dgm:cxn modelId="{055316FD-9C72-0D40-A9C1-7230CE3906A4}" type="presOf" srcId="{556E6FD1-F632-6E46-8868-0045F6EACD49}" destId="{235D7B61-F5BD-9B40-85F6-AB9188F04AB8}" srcOrd="0" destOrd="0" presId="urn:microsoft.com/office/officeart/2005/8/layout/process1"/>
    <dgm:cxn modelId="{3BC9D62A-E096-A443-BB0A-C5F199767106}" type="presParOf" srcId="{45B72D89-759F-834D-A186-FB7D2D71A524}" destId="{11EF8C17-ABB9-0F42-A292-526F6E284C71}" srcOrd="0" destOrd="0" presId="urn:microsoft.com/office/officeart/2005/8/layout/process1"/>
    <dgm:cxn modelId="{EE2A6085-164F-D149-AEC7-2672F733E8BF}" type="presParOf" srcId="{45B72D89-759F-834D-A186-FB7D2D71A524}" destId="{8CAD5E1E-6E3C-614F-8E2D-580D2767AA31}" srcOrd="1" destOrd="0" presId="urn:microsoft.com/office/officeart/2005/8/layout/process1"/>
    <dgm:cxn modelId="{E7C234B5-D420-5F4D-839D-57894D83BD40}" type="presParOf" srcId="{8CAD5E1E-6E3C-614F-8E2D-580D2767AA31}" destId="{B0E03818-9C6E-BD41-AC11-C307310B46B4}" srcOrd="0" destOrd="0" presId="urn:microsoft.com/office/officeart/2005/8/layout/process1"/>
    <dgm:cxn modelId="{68B4F98A-4ED5-194F-94E3-AE239D6C67BD}" type="presParOf" srcId="{45B72D89-759F-834D-A186-FB7D2D71A524}" destId="{B9D2CFE2-54BD-BE46-98BC-E07672383BF8}" srcOrd="2" destOrd="0" presId="urn:microsoft.com/office/officeart/2005/8/layout/process1"/>
    <dgm:cxn modelId="{241A0706-BC03-1B45-9F45-967F2D4FF959}" type="presParOf" srcId="{45B72D89-759F-834D-A186-FB7D2D71A524}" destId="{235D7B61-F5BD-9B40-85F6-AB9188F04AB8}" srcOrd="3" destOrd="0" presId="urn:microsoft.com/office/officeart/2005/8/layout/process1"/>
    <dgm:cxn modelId="{EFC2C316-0794-3740-85B9-1A14BDAA160E}" type="presParOf" srcId="{235D7B61-F5BD-9B40-85F6-AB9188F04AB8}" destId="{85DCA82C-6B2A-DB42-BA8E-11CC617AB897}" srcOrd="0" destOrd="0" presId="urn:microsoft.com/office/officeart/2005/8/layout/process1"/>
    <dgm:cxn modelId="{13E14A23-7547-2643-961D-819EE3AF56CA}" type="presParOf" srcId="{45B72D89-759F-834D-A186-FB7D2D71A524}" destId="{220DECB5-E92D-D74F-88FC-5CD2964B445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D27B91-6A37-DA4F-ABF5-F1370400A45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5FA5371-3BF7-E24B-BD14-8759D29FE631}">
      <dgm:prSet phldrT="[Text]"/>
      <dgm:spPr/>
      <dgm:t>
        <a:bodyPr/>
        <a:lstStyle/>
        <a:p>
          <a:r>
            <a:rPr lang="en-US" dirty="0"/>
            <a:t>Standardize and split data</a:t>
          </a:r>
        </a:p>
      </dgm:t>
    </dgm:pt>
    <dgm:pt modelId="{B810DCC8-4DF1-E34C-8AEA-0A0B284BD3FA}" type="parTrans" cxnId="{C5D091B4-B8CA-D548-B4E7-E698E329E434}">
      <dgm:prSet/>
      <dgm:spPr/>
      <dgm:t>
        <a:bodyPr/>
        <a:lstStyle/>
        <a:p>
          <a:endParaRPr lang="en-US"/>
        </a:p>
      </dgm:t>
    </dgm:pt>
    <dgm:pt modelId="{6B544753-5FCD-7F4F-84E7-F06226ACF4C2}" type="sibTrans" cxnId="{C5D091B4-B8CA-D548-B4E7-E698E329E434}">
      <dgm:prSet/>
      <dgm:spPr/>
      <dgm:t>
        <a:bodyPr/>
        <a:lstStyle/>
        <a:p>
          <a:endParaRPr lang="en-US"/>
        </a:p>
      </dgm:t>
    </dgm:pt>
    <dgm:pt modelId="{4F0D25AD-904B-134C-9CD1-2A9A5247B858}">
      <dgm:prSet phldrT="[Text]"/>
      <dgm:spPr/>
      <dgm:t>
        <a:bodyPr/>
        <a:lstStyle/>
        <a:p>
          <a:r>
            <a:rPr lang="en-US" dirty="0"/>
            <a:t>Train several models</a:t>
          </a:r>
        </a:p>
      </dgm:t>
    </dgm:pt>
    <dgm:pt modelId="{66DF1CC6-5C03-A842-B063-53C8B80E41B5}" type="parTrans" cxnId="{E1A665AC-5136-7B4A-9623-F78ADEDA339D}">
      <dgm:prSet/>
      <dgm:spPr/>
      <dgm:t>
        <a:bodyPr/>
        <a:lstStyle/>
        <a:p>
          <a:endParaRPr lang="en-US"/>
        </a:p>
      </dgm:t>
    </dgm:pt>
    <dgm:pt modelId="{556E6FD1-F632-6E46-8868-0045F6EACD49}" type="sibTrans" cxnId="{E1A665AC-5136-7B4A-9623-F78ADEDA339D}">
      <dgm:prSet/>
      <dgm:spPr/>
      <dgm:t>
        <a:bodyPr/>
        <a:lstStyle/>
        <a:p>
          <a:endParaRPr lang="en-US"/>
        </a:p>
      </dgm:t>
    </dgm:pt>
    <dgm:pt modelId="{792BF7EB-A38D-C346-A522-9EE4359025B2}">
      <dgm:prSet phldrT="[Text]"/>
      <dgm:spPr/>
      <dgm:t>
        <a:bodyPr/>
        <a:lstStyle/>
        <a:p>
          <a:r>
            <a:rPr lang="en-US" dirty="0"/>
            <a:t>Compare the results from each model</a:t>
          </a:r>
        </a:p>
      </dgm:t>
    </dgm:pt>
    <dgm:pt modelId="{E6DD5EA8-3AF3-7B48-8340-5B8EF9FE4F75}" type="parTrans" cxnId="{261B1457-DF65-4D4C-A683-D650C896E0E2}">
      <dgm:prSet/>
      <dgm:spPr/>
      <dgm:t>
        <a:bodyPr/>
        <a:lstStyle/>
        <a:p>
          <a:endParaRPr lang="en-US"/>
        </a:p>
      </dgm:t>
    </dgm:pt>
    <dgm:pt modelId="{A5615DBB-E995-4848-A79F-09A83421B361}" type="sibTrans" cxnId="{261B1457-DF65-4D4C-A683-D650C896E0E2}">
      <dgm:prSet/>
      <dgm:spPr/>
      <dgm:t>
        <a:bodyPr/>
        <a:lstStyle/>
        <a:p>
          <a:endParaRPr lang="en-US"/>
        </a:p>
      </dgm:t>
    </dgm:pt>
    <dgm:pt modelId="{45B72D89-759F-834D-A186-FB7D2D71A524}" type="pres">
      <dgm:prSet presAssocID="{F3D27B91-6A37-DA4F-ABF5-F1370400A45B}" presName="Name0" presStyleCnt="0">
        <dgm:presLayoutVars>
          <dgm:dir/>
          <dgm:resizeHandles val="exact"/>
        </dgm:presLayoutVars>
      </dgm:prSet>
      <dgm:spPr/>
    </dgm:pt>
    <dgm:pt modelId="{11EF8C17-ABB9-0F42-A292-526F6E284C71}" type="pres">
      <dgm:prSet presAssocID="{C5FA5371-3BF7-E24B-BD14-8759D29FE631}" presName="node" presStyleLbl="node1" presStyleIdx="0" presStyleCnt="3" custLinFactX="100000" custLinFactY="-32755" custLinFactNeighborX="100000" custLinFactNeighborY="-100000">
        <dgm:presLayoutVars>
          <dgm:bulletEnabled val="1"/>
        </dgm:presLayoutVars>
      </dgm:prSet>
      <dgm:spPr/>
    </dgm:pt>
    <dgm:pt modelId="{8CAD5E1E-6E3C-614F-8E2D-580D2767AA31}" type="pres">
      <dgm:prSet presAssocID="{6B544753-5FCD-7F4F-84E7-F06226ACF4C2}" presName="sibTrans" presStyleLbl="sibTrans2D1" presStyleIdx="0" presStyleCnt="2"/>
      <dgm:spPr/>
    </dgm:pt>
    <dgm:pt modelId="{B0E03818-9C6E-BD41-AC11-C307310B46B4}" type="pres">
      <dgm:prSet presAssocID="{6B544753-5FCD-7F4F-84E7-F06226ACF4C2}" presName="connectorText" presStyleLbl="sibTrans2D1" presStyleIdx="0" presStyleCnt="2"/>
      <dgm:spPr/>
    </dgm:pt>
    <dgm:pt modelId="{B9D2CFE2-54BD-BE46-98BC-E07672383BF8}" type="pres">
      <dgm:prSet presAssocID="{4F0D25AD-904B-134C-9CD1-2A9A5247B858}" presName="node" presStyleLbl="node1" presStyleIdx="1" presStyleCnt="3">
        <dgm:presLayoutVars>
          <dgm:bulletEnabled val="1"/>
        </dgm:presLayoutVars>
      </dgm:prSet>
      <dgm:spPr/>
    </dgm:pt>
    <dgm:pt modelId="{235D7B61-F5BD-9B40-85F6-AB9188F04AB8}" type="pres">
      <dgm:prSet presAssocID="{556E6FD1-F632-6E46-8868-0045F6EACD49}" presName="sibTrans" presStyleLbl="sibTrans2D1" presStyleIdx="1" presStyleCnt="2"/>
      <dgm:spPr/>
    </dgm:pt>
    <dgm:pt modelId="{85DCA82C-6B2A-DB42-BA8E-11CC617AB897}" type="pres">
      <dgm:prSet presAssocID="{556E6FD1-F632-6E46-8868-0045F6EACD49}" presName="connectorText" presStyleLbl="sibTrans2D1" presStyleIdx="1" presStyleCnt="2"/>
      <dgm:spPr/>
    </dgm:pt>
    <dgm:pt modelId="{220DECB5-E92D-D74F-88FC-5CD2964B4454}" type="pres">
      <dgm:prSet presAssocID="{792BF7EB-A38D-C346-A522-9EE4359025B2}" presName="node" presStyleLbl="node1" presStyleIdx="2" presStyleCnt="3" custLinFactX="-100000" custLinFactY="22242" custLinFactNeighborX="-100000" custLinFactNeighborY="100000">
        <dgm:presLayoutVars>
          <dgm:bulletEnabled val="1"/>
        </dgm:presLayoutVars>
      </dgm:prSet>
      <dgm:spPr/>
    </dgm:pt>
  </dgm:ptLst>
  <dgm:cxnLst>
    <dgm:cxn modelId="{39E7EB15-EE2C-5641-9F1A-DB6F219F6302}" type="presOf" srcId="{6B544753-5FCD-7F4F-84E7-F06226ACF4C2}" destId="{B0E03818-9C6E-BD41-AC11-C307310B46B4}" srcOrd="1" destOrd="0" presId="urn:microsoft.com/office/officeart/2005/8/layout/process1"/>
    <dgm:cxn modelId="{44E6D12F-DE3D-0E4A-A75B-8E194B8BB184}" type="presOf" srcId="{792BF7EB-A38D-C346-A522-9EE4359025B2}" destId="{220DECB5-E92D-D74F-88FC-5CD2964B4454}" srcOrd="0" destOrd="0" presId="urn:microsoft.com/office/officeart/2005/8/layout/process1"/>
    <dgm:cxn modelId="{79306F48-3D26-724D-B0DA-81786716B65E}" type="presOf" srcId="{6B544753-5FCD-7F4F-84E7-F06226ACF4C2}" destId="{8CAD5E1E-6E3C-614F-8E2D-580D2767AA31}" srcOrd="0" destOrd="0" presId="urn:microsoft.com/office/officeart/2005/8/layout/process1"/>
    <dgm:cxn modelId="{261B1457-DF65-4D4C-A683-D650C896E0E2}" srcId="{F3D27B91-6A37-DA4F-ABF5-F1370400A45B}" destId="{792BF7EB-A38D-C346-A522-9EE4359025B2}" srcOrd="2" destOrd="0" parTransId="{E6DD5EA8-3AF3-7B48-8340-5B8EF9FE4F75}" sibTransId="{A5615DBB-E995-4848-A79F-09A83421B361}"/>
    <dgm:cxn modelId="{B07E9B60-456B-1E46-A96B-02B3AC86C745}" type="presOf" srcId="{C5FA5371-3BF7-E24B-BD14-8759D29FE631}" destId="{11EF8C17-ABB9-0F42-A292-526F6E284C71}" srcOrd="0" destOrd="0" presId="urn:microsoft.com/office/officeart/2005/8/layout/process1"/>
    <dgm:cxn modelId="{DDF9AC8B-D46C-CB45-9E5D-165DD6D758EF}" type="presOf" srcId="{556E6FD1-F632-6E46-8868-0045F6EACD49}" destId="{85DCA82C-6B2A-DB42-BA8E-11CC617AB897}" srcOrd="1" destOrd="0" presId="urn:microsoft.com/office/officeart/2005/8/layout/process1"/>
    <dgm:cxn modelId="{E1A665AC-5136-7B4A-9623-F78ADEDA339D}" srcId="{F3D27B91-6A37-DA4F-ABF5-F1370400A45B}" destId="{4F0D25AD-904B-134C-9CD1-2A9A5247B858}" srcOrd="1" destOrd="0" parTransId="{66DF1CC6-5C03-A842-B063-53C8B80E41B5}" sibTransId="{556E6FD1-F632-6E46-8868-0045F6EACD49}"/>
    <dgm:cxn modelId="{C5D091B4-B8CA-D548-B4E7-E698E329E434}" srcId="{F3D27B91-6A37-DA4F-ABF5-F1370400A45B}" destId="{C5FA5371-3BF7-E24B-BD14-8759D29FE631}" srcOrd="0" destOrd="0" parTransId="{B810DCC8-4DF1-E34C-8AEA-0A0B284BD3FA}" sibTransId="{6B544753-5FCD-7F4F-84E7-F06226ACF4C2}"/>
    <dgm:cxn modelId="{C4518ED1-C210-A644-8C74-D5EECB3A9F61}" type="presOf" srcId="{4F0D25AD-904B-134C-9CD1-2A9A5247B858}" destId="{B9D2CFE2-54BD-BE46-98BC-E07672383BF8}" srcOrd="0" destOrd="0" presId="urn:microsoft.com/office/officeart/2005/8/layout/process1"/>
    <dgm:cxn modelId="{2097A0EE-CFF8-104B-8B47-2665788ED4F2}" type="presOf" srcId="{F3D27B91-6A37-DA4F-ABF5-F1370400A45B}" destId="{45B72D89-759F-834D-A186-FB7D2D71A524}" srcOrd="0" destOrd="0" presId="urn:microsoft.com/office/officeart/2005/8/layout/process1"/>
    <dgm:cxn modelId="{055316FD-9C72-0D40-A9C1-7230CE3906A4}" type="presOf" srcId="{556E6FD1-F632-6E46-8868-0045F6EACD49}" destId="{235D7B61-F5BD-9B40-85F6-AB9188F04AB8}" srcOrd="0" destOrd="0" presId="urn:microsoft.com/office/officeart/2005/8/layout/process1"/>
    <dgm:cxn modelId="{3BC9D62A-E096-A443-BB0A-C5F199767106}" type="presParOf" srcId="{45B72D89-759F-834D-A186-FB7D2D71A524}" destId="{11EF8C17-ABB9-0F42-A292-526F6E284C71}" srcOrd="0" destOrd="0" presId="urn:microsoft.com/office/officeart/2005/8/layout/process1"/>
    <dgm:cxn modelId="{EE2A6085-164F-D149-AEC7-2672F733E8BF}" type="presParOf" srcId="{45B72D89-759F-834D-A186-FB7D2D71A524}" destId="{8CAD5E1E-6E3C-614F-8E2D-580D2767AA31}" srcOrd="1" destOrd="0" presId="urn:microsoft.com/office/officeart/2005/8/layout/process1"/>
    <dgm:cxn modelId="{E7C234B5-D420-5F4D-839D-57894D83BD40}" type="presParOf" srcId="{8CAD5E1E-6E3C-614F-8E2D-580D2767AA31}" destId="{B0E03818-9C6E-BD41-AC11-C307310B46B4}" srcOrd="0" destOrd="0" presId="urn:microsoft.com/office/officeart/2005/8/layout/process1"/>
    <dgm:cxn modelId="{68B4F98A-4ED5-194F-94E3-AE239D6C67BD}" type="presParOf" srcId="{45B72D89-759F-834D-A186-FB7D2D71A524}" destId="{B9D2CFE2-54BD-BE46-98BC-E07672383BF8}" srcOrd="2" destOrd="0" presId="urn:microsoft.com/office/officeart/2005/8/layout/process1"/>
    <dgm:cxn modelId="{241A0706-BC03-1B45-9F45-967F2D4FF959}" type="presParOf" srcId="{45B72D89-759F-834D-A186-FB7D2D71A524}" destId="{235D7B61-F5BD-9B40-85F6-AB9188F04AB8}" srcOrd="3" destOrd="0" presId="urn:microsoft.com/office/officeart/2005/8/layout/process1"/>
    <dgm:cxn modelId="{EFC2C316-0794-3740-85B9-1A14BDAA160E}" type="presParOf" srcId="{235D7B61-F5BD-9B40-85F6-AB9188F04AB8}" destId="{85DCA82C-6B2A-DB42-BA8E-11CC617AB897}" srcOrd="0" destOrd="0" presId="urn:microsoft.com/office/officeart/2005/8/layout/process1"/>
    <dgm:cxn modelId="{13E14A23-7547-2643-961D-819EE3AF56CA}" type="presParOf" srcId="{45B72D89-759F-834D-A186-FB7D2D71A524}" destId="{220DECB5-E92D-D74F-88FC-5CD2964B445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F8C17-ABB9-0F42-A292-526F6E284C71}">
      <dsp:nvSpPr>
        <dsp:cNvPr id="0" name=""/>
        <dsp:cNvSpPr/>
      </dsp:nvSpPr>
      <dsp:spPr>
        <a:xfrm>
          <a:off x="2996406" y="36803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Request data from SpaceX API</a:t>
          </a:r>
        </a:p>
      </dsp:txBody>
      <dsp:txXfrm>
        <a:off x="3033928" y="405558"/>
        <a:ext cx="2060143" cy="1206068"/>
      </dsp:txXfrm>
    </dsp:sp>
    <dsp:sp modelId="{8CAD5E1E-6E3C-614F-8E2D-580D2767AA31}">
      <dsp:nvSpPr>
        <dsp:cNvPr id="0" name=""/>
        <dsp:cNvSpPr/>
      </dsp:nvSpPr>
      <dsp:spPr>
        <a:xfrm rot="5400000">
          <a:off x="3952798" y="1600494"/>
          <a:ext cx="222403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986159" y="1673039"/>
        <a:ext cx="155682" cy="317716"/>
      </dsp:txXfrm>
    </dsp:sp>
    <dsp:sp modelId="{B9D2CFE2-54BD-BE46-98BC-E07672383BF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 JSON response into a </a:t>
          </a:r>
          <a:r>
            <a:rPr lang="en-US" sz="2400" kern="1200" dirty="0" err="1"/>
            <a:t>dataframe</a:t>
          </a:r>
          <a:endParaRPr lang="en-US" sz="2400" kern="1200" dirty="0"/>
        </a:p>
      </dsp:txBody>
      <dsp:txXfrm>
        <a:off x="3033928" y="2106299"/>
        <a:ext cx="2060143" cy="1206068"/>
      </dsp:txXfrm>
    </dsp:sp>
    <dsp:sp modelId="{235D7B61-F5BD-9B40-85F6-AB9188F04AB8}">
      <dsp:nvSpPr>
        <dsp:cNvPr id="0" name=""/>
        <dsp:cNvSpPr/>
      </dsp:nvSpPr>
      <dsp:spPr>
        <a:xfrm rot="5400000">
          <a:off x="3988489" y="3231873"/>
          <a:ext cx="151020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011142" y="3315125"/>
        <a:ext cx="105714" cy="317716"/>
      </dsp:txXfrm>
    </dsp:sp>
    <dsp:sp modelId="{220DECB5-E92D-D74F-88FC-5CD2964B4454}">
      <dsp:nvSpPr>
        <dsp:cNvPr id="0" name=""/>
        <dsp:cNvSpPr/>
      </dsp:nvSpPr>
      <dsp:spPr>
        <a:xfrm>
          <a:off x="2996406" y="3634834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Impute missing values</a:t>
          </a:r>
        </a:p>
      </dsp:txBody>
      <dsp:txXfrm>
        <a:off x="3033928" y="3672356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F8C17-ABB9-0F42-A292-526F6E284C71}">
      <dsp:nvSpPr>
        <dsp:cNvPr id="0" name=""/>
        <dsp:cNvSpPr/>
      </dsp:nvSpPr>
      <dsp:spPr>
        <a:xfrm>
          <a:off x="2996406" y="36803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Request data from Wikipedia</a:t>
          </a:r>
        </a:p>
      </dsp:txBody>
      <dsp:txXfrm>
        <a:off x="3033928" y="405558"/>
        <a:ext cx="2060143" cy="1206068"/>
      </dsp:txXfrm>
    </dsp:sp>
    <dsp:sp modelId="{8CAD5E1E-6E3C-614F-8E2D-580D2767AA31}">
      <dsp:nvSpPr>
        <dsp:cNvPr id="0" name=""/>
        <dsp:cNvSpPr/>
      </dsp:nvSpPr>
      <dsp:spPr>
        <a:xfrm rot="5400000">
          <a:off x="3952798" y="1600494"/>
          <a:ext cx="222403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986159" y="1673039"/>
        <a:ext cx="155682" cy="317716"/>
      </dsp:txXfrm>
    </dsp:sp>
    <dsp:sp modelId="{B9D2CFE2-54BD-BE46-98BC-E07672383BF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 a </a:t>
          </a:r>
          <a:r>
            <a:rPr lang="en-US" sz="1900" kern="1200" dirty="0" err="1"/>
            <a:t>BeautifulSoup</a:t>
          </a:r>
          <a:r>
            <a:rPr lang="en-US" sz="1900" kern="1200" dirty="0"/>
            <a:t> object from the HTML response</a:t>
          </a:r>
        </a:p>
      </dsp:txBody>
      <dsp:txXfrm>
        <a:off x="3033928" y="2106299"/>
        <a:ext cx="2060143" cy="1206068"/>
      </dsp:txXfrm>
    </dsp:sp>
    <dsp:sp modelId="{235D7B61-F5BD-9B40-85F6-AB9188F04AB8}">
      <dsp:nvSpPr>
        <dsp:cNvPr id="0" name=""/>
        <dsp:cNvSpPr/>
      </dsp:nvSpPr>
      <dsp:spPr>
        <a:xfrm rot="5400000">
          <a:off x="3988489" y="3231873"/>
          <a:ext cx="151020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011142" y="3315125"/>
        <a:ext cx="105714" cy="317716"/>
      </dsp:txXfrm>
    </dsp:sp>
    <dsp:sp modelId="{220DECB5-E92D-D74F-88FC-5CD2964B4454}">
      <dsp:nvSpPr>
        <dsp:cNvPr id="0" name=""/>
        <dsp:cNvSpPr/>
      </dsp:nvSpPr>
      <dsp:spPr>
        <a:xfrm>
          <a:off x="2996406" y="3634834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 the data from the desired table and convert to a </a:t>
          </a:r>
          <a:r>
            <a:rPr lang="en-US" sz="1900" kern="1200" dirty="0" err="1"/>
            <a:t>dataframe</a:t>
          </a:r>
          <a:endParaRPr lang="en-US" sz="1900" kern="1200" dirty="0"/>
        </a:p>
      </dsp:txBody>
      <dsp:txXfrm>
        <a:off x="3033928" y="3672356"/>
        <a:ext cx="2060143" cy="1206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F8C17-ABB9-0F42-A292-526F6E284C71}">
      <dsp:nvSpPr>
        <dsp:cNvPr id="0" name=""/>
        <dsp:cNvSpPr/>
      </dsp:nvSpPr>
      <dsp:spPr>
        <a:xfrm>
          <a:off x="2996406" y="36803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Import from CSV</a:t>
          </a:r>
        </a:p>
      </dsp:txBody>
      <dsp:txXfrm>
        <a:off x="3033928" y="405558"/>
        <a:ext cx="2060143" cy="1206068"/>
      </dsp:txXfrm>
    </dsp:sp>
    <dsp:sp modelId="{8CAD5E1E-6E3C-614F-8E2D-580D2767AA31}">
      <dsp:nvSpPr>
        <dsp:cNvPr id="0" name=""/>
        <dsp:cNvSpPr/>
      </dsp:nvSpPr>
      <dsp:spPr>
        <a:xfrm rot="5400000">
          <a:off x="3952798" y="1600494"/>
          <a:ext cx="222403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986159" y="1673039"/>
        <a:ext cx="155682" cy="317716"/>
      </dsp:txXfrm>
    </dsp:sp>
    <dsp:sp modelId="{B9D2CFE2-54BD-BE46-98BC-E07672383BF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Examine the data</a:t>
          </a:r>
        </a:p>
      </dsp:txBody>
      <dsp:txXfrm>
        <a:off x="3033928" y="2106299"/>
        <a:ext cx="2060143" cy="1206068"/>
      </dsp:txXfrm>
    </dsp:sp>
    <dsp:sp modelId="{235D7B61-F5BD-9B40-85F6-AB9188F04AB8}">
      <dsp:nvSpPr>
        <dsp:cNvPr id="0" name=""/>
        <dsp:cNvSpPr/>
      </dsp:nvSpPr>
      <dsp:spPr>
        <a:xfrm rot="5400000">
          <a:off x="3988489" y="3231873"/>
          <a:ext cx="151020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011142" y="3315125"/>
        <a:ext cx="105714" cy="317716"/>
      </dsp:txXfrm>
    </dsp:sp>
    <dsp:sp modelId="{220DECB5-E92D-D74F-88FC-5CD2964B4454}">
      <dsp:nvSpPr>
        <dsp:cNvPr id="0" name=""/>
        <dsp:cNvSpPr/>
      </dsp:nvSpPr>
      <dsp:spPr>
        <a:xfrm>
          <a:off x="2996406" y="3634834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Create a new column</a:t>
          </a:r>
        </a:p>
      </dsp:txBody>
      <dsp:txXfrm>
        <a:off x="3033928" y="3672356"/>
        <a:ext cx="2060143" cy="12060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F8C17-ABB9-0F42-A292-526F6E284C71}">
      <dsp:nvSpPr>
        <dsp:cNvPr id="0" name=""/>
        <dsp:cNvSpPr/>
      </dsp:nvSpPr>
      <dsp:spPr>
        <a:xfrm>
          <a:off x="2996406" y="368036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Standardize and split data</a:t>
          </a:r>
        </a:p>
      </dsp:txBody>
      <dsp:txXfrm>
        <a:off x="3033928" y="405558"/>
        <a:ext cx="2060143" cy="1206068"/>
      </dsp:txXfrm>
    </dsp:sp>
    <dsp:sp modelId="{8CAD5E1E-6E3C-614F-8E2D-580D2767AA31}">
      <dsp:nvSpPr>
        <dsp:cNvPr id="0" name=""/>
        <dsp:cNvSpPr/>
      </dsp:nvSpPr>
      <dsp:spPr>
        <a:xfrm rot="5400000">
          <a:off x="3952798" y="1600494"/>
          <a:ext cx="222403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986159" y="1673039"/>
        <a:ext cx="155682" cy="317716"/>
      </dsp:txXfrm>
    </dsp:sp>
    <dsp:sp modelId="{B9D2CFE2-54BD-BE46-98BC-E07672383BF8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 several models</a:t>
          </a:r>
        </a:p>
      </dsp:txBody>
      <dsp:txXfrm>
        <a:off x="3033928" y="2106299"/>
        <a:ext cx="2060143" cy="1206068"/>
      </dsp:txXfrm>
    </dsp:sp>
    <dsp:sp modelId="{235D7B61-F5BD-9B40-85F6-AB9188F04AB8}">
      <dsp:nvSpPr>
        <dsp:cNvPr id="0" name=""/>
        <dsp:cNvSpPr/>
      </dsp:nvSpPr>
      <dsp:spPr>
        <a:xfrm rot="5400000">
          <a:off x="3988489" y="3231873"/>
          <a:ext cx="151020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011142" y="3315125"/>
        <a:ext cx="105714" cy="317716"/>
      </dsp:txXfrm>
    </dsp:sp>
    <dsp:sp modelId="{220DECB5-E92D-D74F-88FC-5CD2964B4454}">
      <dsp:nvSpPr>
        <dsp:cNvPr id="0" name=""/>
        <dsp:cNvSpPr/>
      </dsp:nvSpPr>
      <dsp:spPr>
        <a:xfrm>
          <a:off x="2996406" y="3634834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Compare the results from each model</a:t>
          </a:r>
        </a:p>
      </dsp:txBody>
      <dsp:txXfrm>
        <a:off x="3033928" y="3672356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8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raineconor/ibm-data-science/blob/master/Applied%20Data%20Science%20Capstone/3_%20labs-jupyter-spacex-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neconor/ibm-data-science/blob/master/Applied%20Data%20Science%20Capstone/5_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neconor/ibm-data-science/blob/master/Applied%20Data%20Science%20Capstone/4_%20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neconor/ibm-data-science/blob/master/Applied%20Data%20Science%20Capstone/6_%20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ineconor/ibm-data-science/blob/master/Applied%20Data%20Science%20Capstone/7_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raineconor/ibm-data-science/blob/master/Applied%20Data%20Science%20Capstone/8_%20SpaceX_Machine%20Learning%20Prediction_Part_5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raineconor/ibm-data-science/blob/master/Applied%20Data%20Science%20Capstone/1_%20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raineconor/ibm-data-science/blob/master/Applied%20Data%20Science%20Capstone/2_%20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 Semibold" pitchFamily="2" charset="0"/>
                <a:cs typeface="SF Pro Semibold" pitchFamily="2" charset="0"/>
              </a:rPr>
              <a:t>Raine Conor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 Semibold" pitchFamily="2" charset="0"/>
                <a:cs typeface="SF Pro Semibold" pitchFamily="2" charset="0"/>
              </a:rPr>
              <a:t>February 27,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428908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Imported data from CSV into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discovered which columns have missing values, created a new column “Class” describing the success of each launch</a:t>
            </a:r>
          </a:p>
          <a:p>
            <a:r>
              <a:rPr lang="en-US" dirty="0">
                <a:hlinkClick r:id="rId3"/>
              </a:rPr>
              <a:t>https://github.com/raineconor/ibm-data-science/blob/master/Applied Data Science Capstone/3_ labs-jupyter-spacex-Data wrangling.ipynb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5691E7C-9E61-A4A1-551A-5F6C838BA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4686951"/>
              </p:ext>
            </p:extLst>
          </p:nvPr>
        </p:nvGraphicFramePr>
        <p:xfrm>
          <a:off x="4650772" y="120447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 several scatter plots to get familiar with what features correlate with successful launches, and a bar chart to compare success rates</a:t>
            </a:r>
          </a:p>
          <a:p>
            <a:r>
              <a:rPr lang="en-US" dirty="0">
                <a:hlinkClick r:id="rId3"/>
              </a:rPr>
              <a:t>https://github.com/raineconor/ibm-data-science/blob/master/Applied Data Science Capstone/5_ edadataviz.ipynb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6446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the following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distinct names of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first 5 launch sites beginning with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sum of payload mass carried by NASA boosters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the date of the first successful landing outcome in ground pad, using the min function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the names of all boosters with success in drone ship and have payload mass between 4000 and 6000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the sum of both successful and failed missions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names of the booster versions which carried the maximum payload mass, using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the month names of failures from 3 columns in the year of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Ranked the count of landing outcomes between the date 2010-06-04 and 2017-03-20 in descending order</a:t>
            </a:r>
          </a:p>
          <a:p>
            <a:r>
              <a:rPr lang="en-US" sz="1200" dirty="0">
                <a:hlinkClick r:id="rId3"/>
              </a:rPr>
              <a:t>https://github.com/raineconor/ibm-data-science/blob/master/Applied Data Science Capstone/4_ jupyter-labs-eda-sql-coursera_sqllite.ipynb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Launch Sites: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the locations of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Launch Outcomes: Using markers within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folium.plugins.MarkerCluster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show the success or failure of individual launches at each site, using different colors for success (green) and failure (red).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Facilitate Proximity Analysis: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folium.plugins.MousePosition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get coordinates of nearby features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draw distance lines between launch sites and these features, enabling visual analysis of launch site proximities to coastlines, cities, railways, and highways.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 Map Clarity: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folium.plugins.MarkerCluster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handle potentially overlapping markers and improve the map's readability, especially when zoomed out.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Provide Custom Labels: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folium.features.DivIcon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create custom marker icons with text labels for better information display directly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100" dirty="0">
                <a:hlinkClick r:id="rId3"/>
              </a:rPr>
              <a:t>https://github.com/raineconor/ibm-data-science/blob/master/Applied Data Science Capstone/6_ lab_jupyter_launch_site_location.ipynb</a:t>
            </a:r>
            <a:endParaRPr lang="en-US" sz="21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Success Rate: What is the general success rate of SpaceX launches? (Pie Chart - All Sites)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Site-Specific Success Rates: Do different launch sites have varying success rates? (Pie Chart - Site Selection)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Impact: Is there a correlation between the payload mass and launch success? (Scatter Chart - Payload vs. Success)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Analysis: Does the success rate change for different payload mass ranges? (Scatter Chart + Range Slider)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and Payload Combined Analysis: How does the payload-success relationship vary across different launch sites? (Scatter Chart + Site Dropdown + Range Slider)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hlinkClick r:id="rId3"/>
              </a:rPr>
              <a:t>https://github.com/raineconor/ibm-data-science/blob/master/Applied Data Science Capstone/7_ spacex_dash_app.py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09651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Choose 4 different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Prepare the data using standardization and a train-test split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Optimize hyperparameters for each model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cross-validation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Evaluate the performance of the tuned models on unseen test data using accuracy and confusion matrices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Compare accuracies between models to identify the best performing one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https://github.com/raineconor/ibm-data-science/blob/master/Applied Data Science Capstone/8_ SpaceX_Machine Learning Prediction_Part_5.ipynb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3121BB-C232-9F3F-044F-DD8BEC7AE4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8980663"/>
              </p:ext>
            </p:extLst>
          </p:nvPr>
        </p:nvGraphicFramePr>
        <p:xfrm>
          <a:off x="5605513" y="10876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39614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different launch sites were used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of F9 v1.1 booster is 2928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2015 was the year of the first successful launch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boosters were often successful at landing on drone ships even with an above average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Nearly all missions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F9 v1.1 B1012 and F9 v1.1 B1015 boosters failed when landing on drone ships in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increased as time went on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10420638" cy="16341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was launched the most and became more successful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was launched the least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only had 5 total failures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colored dots&#10;&#10;AI-generated content may be incorrect.">
            <a:extLst>
              <a:ext uri="{FF2B5EF4-FFF2-40B4-BE49-F238E27FC236}">
                <a16:creationId xmlns:a16="http://schemas.microsoft.com/office/drawing/2014/main" id="{E8648258-CEF8-D3C9-CF76-593C11DFC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3" y="3841610"/>
            <a:ext cx="10343239" cy="20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08" y="1692033"/>
            <a:ext cx="10515599" cy="20261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and KSC LC 39A were the only sites used for payloads of 9000kg and above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with payloads of 9000kg and above only had a total of 2 failures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white background with colorful dots&#10;&#10;AI-generated content may be incorrect.">
            <a:extLst>
              <a:ext uri="{FF2B5EF4-FFF2-40B4-BE49-F238E27FC236}">
                <a16:creationId xmlns:a16="http://schemas.microsoft.com/office/drawing/2014/main" id="{2BB7B14D-405F-2CE5-46C4-2F0DC7B09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3999464"/>
            <a:ext cx="10343239" cy="20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have the highest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no success at all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blue bars&#10;&#10;AI-generated content may be incorrect.">
            <a:extLst>
              <a:ext uri="{FF2B5EF4-FFF2-40B4-BE49-F238E27FC236}">
                <a16:creationId xmlns:a16="http://schemas.microsoft.com/office/drawing/2014/main" id="{5D8C17CD-76C0-A366-BA0F-FE66BF25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11" y="1715402"/>
            <a:ext cx="4991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08073"/>
            <a:ext cx="10515599" cy="202610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increased as flight number increased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and VLEO became the most common as flight number increased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66EE8-548A-3F35-1CA5-0C32EC49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4133" y="3943713"/>
            <a:ext cx="10343235" cy="20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637269"/>
            <a:ext cx="10515599" cy="202610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 and SO are the least common orbit types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is the most common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ISS, PO, and VLEO are the only orbits with payloads above 9000kg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white background with orange and blue dots&#10;&#10;AI-generated content may be incorrect.">
            <a:extLst>
              <a:ext uri="{FF2B5EF4-FFF2-40B4-BE49-F238E27FC236}">
                <a16:creationId xmlns:a16="http://schemas.microsoft.com/office/drawing/2014/main" id="{28A603BE-3831-8F3B-C7ED-1CAA84C52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3955878"/>
            <a:ext cx="10343239" cy="20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increased steadily until 2017, where a drop occurred until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3 years suffered from no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line graph with numbers and a line&#10;&#10;AI-generated content may be incorrect.">
            <a:extLst>
              <a:ext uri="{FF2B5EF4-FFF2-40B4-BE49-F238E27FC236}">
                <a16:creationId xmlns:a16="http://schemas.microsoft.com/office/drawing/2014/main" id="{84E02EB5-E16E-C208-C0B2-2DEF14BB8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511" y="1581786"/>
            <a:ext cx="4991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283963"/>
            <a:ext cx="9745589" cy="14020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names were read from the database using SELECT DISTINCT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BD6D560-785F-7500-855D-700A37D87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553344"/>
              </p:ext>
            </p:extLst>
          </p:nvPr>
        </p:nvGraphicFramePr>
        <p:xfrm>
          <a:off x="942372" y="1614978"/>
          <a:ext cx="10515600" cy="1402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2899179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27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VAFB SLC-4E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37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KSC LC-39A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738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69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6662"/>
            <a:ext cx="9745589" cy="10503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carried a variety of payloads successfully over the years 2010 to 2013, although all of the landings failed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B9D29B-AD4A-C289-756A-6E0980345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217335"/>
              </p:ext>
            </p:extLst>
          </p:nvPr>
        </p:nvGraphicFramePr>
        <p:xfrm>
          <a:off x="770011" y="2507053"/>
          <a:ext cx="105156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>
                  <a:extLst>
                    <a:ext uri="{9D8B030D-6E8A-4147-A177-3AD203B41FA5}">
                      <a16:colId xmlns:a16="http://schemas.microsoft.com/office/drawing/2014/main" val="1835564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1801996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63007938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0652171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88967166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299414964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59115654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880205036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5547493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05562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Date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>
                          <a:effectLst/>
                        </a:rPr>
                        <a:t>Time (UTC)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dirty="0" err="1">
                          <a:effectLst/>
                        </a:rPr>
                        <a:t>Booster_Version</a:t>
                      </a:r>
                      <a:endParaRPr lang="en-US" sz="120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Launch_Site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Payload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PAYLOAD_MASS__KG_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Orbit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Customer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Mission_Outcome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>
                          <a:effectLst/>
                        </a:rPr>
                        <a:t>Landing_Outcome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498083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2010-06-04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18:45:00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F9 v1.0 B0003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Dragon Spacecraft Qualification Unit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SpaceX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6528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2010-12-08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15:43:00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F9 v1.0 B0004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LEO (ISS)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NASA (COTS) NRO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9801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2012-05-22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7:44:00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F9 v1.0 B0005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Dragon demo flight C2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525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NASA (COTS)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245739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2012-10-08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0:35:00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F9 v1.0 B0006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SpaceX CRS-1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500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NASA (CRS)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55328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2013-03-01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15:10:00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F9 v1.0 B0007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SpaceX CRS-2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677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LEO (ISS)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NASA (CRS)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89455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 the total payload mass launched by NASA (CRS) using SELECT SUM, resulting in a total of 45596kg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average payload mass carried by booster version F9 v1.1 using SELECT AVG, resulting in an average of 2928.4kg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Read the date of the first successful landing on ground pad using SELECT MIN, resulting in 2015-12-22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317950"/>
            <a:ext cx="9745589" cy="27479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Read the names of boosters which have successfully landed on drone ship and had payload mass greater than 4000 but less than 6000 using SELECT DISTINCT and BETWEEN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772C91-4595-D1B0-0B9B-95B3CF8EC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56843"/>
              </p:ext>
            </p:extLst>
          </p:nvPr>
        </p:nvGraphicFramePr>
        <p:xfrm>
          <a:off x="942372" y="1557309"/>
          <a:ext cx="10515600" cy="1402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4113632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924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530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113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15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48118"/>
            <a:ext cx="10326708" cy="42774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using 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exclusively public data, we discovered which features correlate with the success or failure of a launch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testing several algorithms, it was discovered that decision tree outperformed the others, with a final accuracy of 83.33%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 the successes and failures using SELECT, COUNT, and GROUP BY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0EEB50-6CF0-12DA-E7F2-CDED91D0C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766128"/>
              </p:ext>
            </p:extLst>
          </p:nvPr>
        </p:nvGraphicFramePr>
        <p:xfrm>
          <a:off x="2032000" y="3762959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7402127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2219034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Mission_Outcome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QTY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2311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(in flight)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14556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99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4800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Success (payload status unclear)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65261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Read the names of the boosters that carried the maximum payload mass using SELECT DISTINCT, MAX, and  ORDER BY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729D1B-A606-D23B-4AC0-92C8BEA2C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653802"/>
              </p:ext>
            </p:extLst>
          </p:nvPr>
        </p:nvGraphicFramePr>
        <p:xfrm>
          <a:off x="7573617" y="2390596"/>
          <a:ext cx="10037139" cy="4206240"/>
        </p:xfrm>
        <a:graphic>
          <a:graphicData uri="http://schemas.openxmlformats.org/drawingml/2006/table">
            <a:tbl>
              <a:tblPr/>
              <a:tblGrid>
                <a:gridCol w="10037139">
                  <a:extLst>
                    <a:ext uri="{9D8B030D-6E8A-4147-A177-3AD203B41FA5}">
                      <a16:colId xmlns:a16="http://schemas.microsoft.com/office/drawing/2014/main" val="2386848633"/>
                    </a:ext>
                  </a:extLst>
                </a:gridCol>
              </a:tblGrid>
              <a:tr h="306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B5 B1048.4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35557"/>
                  </a:ext>
                </a:extLst>
              </a:tr>
              <a:tr h="306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B5 B1048.5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9890118"/>
                  </a:ext>
                </a:extLst>
              </a:tr>
              <a:tr h="306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B5 B1049.4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896337"/>
                  </a:ext>
                </a:extLst>
              </a:tr>
              <a:tr h="306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B5 B1049.5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7234873"/>
                  </a:ext>
                </a:extLst>
              </a:tr>
              <a:tr h="306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B5 B1049.7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237524"/>
                  </a:ext>
                </a:extLst>
              </a:tr>
              <a:tr h="306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B5 B1051.3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183729"/>
                  </a:ext>
                </a:extLst>
              </a:tr>
              <a:tr h="30622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B1051.4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435146"/>
                  </a:ext>
                </a:extLst>
              </a:tr>
              <a:tr h="306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B5 B1051.6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406489"/>
                  </a:ext>
                </a:extLst>
              </a:tr>
              <a:tr h="306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B5 B1056.4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228477"/>
                  </a:ext>
                </a:extLst>
              </a:tr>
              <a:tr h="306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B5 B1058.3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997117"/>
                  </a:ext>
                </a:extLst>
              </a:tr>
              <a:tr h="30622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B5 B1060.2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206965"/>
                  </a:ext>
                </a:extLst>
              </a:tr>
              <a:tr h="30622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B5 B1060.3</a:t>
                      </a:r>
                    </a:p>
                  </a:txBody>
                  <a:tcPr marL="76200" marR="762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485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Read the failed launches for each month in 2015 using SELECT, and SUBSTR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73345B-B4A9-6793-6E36-05890E3B9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780507"/>
              </p:ext>
            </p:extLst>
          </p:nvPr>
        </p:nvGraphicFramePr>
        <p:xfrm>
          <a:off x="1958373" y="2888774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2599400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8533322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24207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Booster_Version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Launch_Site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MONTH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59315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62017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v1.1 B1015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04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77853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the count of landing outcomes between the 2010-06-04 and 2017-03-20, in descending order using SELECT, COUNT, DATE, and BETWEEN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B7184C9-4070-760D-8696-66725ECA9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790004"/>
              </p:ext>
            </p:extLst>
          </p:nvPr>
        </p:nvGraphicFramePr>
        <p:xfrm>
          <a:off x="2032000" y="2888832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9708006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2092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Landing_Outcome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QTY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0610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563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38146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73271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77638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3023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27251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52514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771085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resided in the US, specifically in Florida and California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8" name="Picture 7" descr="A map of the world&#10;&#10;AI-generated content may be incorrect.">
            <a:extLst>
              <a:ext uri="{FF2B5EF4-FFF2-40B4-BE49-F238E27FC236}">
                <a16:creationId xmlns:a16="http://schemas.microsoft.com/office/drawing/2014/main" id="{3F1459D3-76FE-B932-B9EF-D5BF04AE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95" y="2440651"/>
            <a:ext cx="5244548" cy="373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launches are distinguished from failed launches by color code, green being successful and red being failure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KSC LC-39A had the highest success percentage by individual site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Outcomes at each Launch Site</a:t>
            </a:r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3222B661-8238-AD16-ACA9-3B5469BF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286816"/>
            <a:ext cx="3405409" cy="1980924"/>
          </a:xfrm>
          <a:prstGeom prst="rect">
            <a:avLst/>
          </a:prstGeom>
        </p:spPr>
      </p:pic>
      <p:pic>
        <p:nvPicPr>
          <p:cNvPr id="7" name="Picture 6" descr="A map with a spiral of points&#10;&#10;AI-generated content may be incorrect.">
            <a:extLst>
              <a:ext uri="{FF2B5EF4-FFF2-40B4-BE49-F238E27FC236}">
                <a16:creationId xmlns:a16="http://schemas.microsoft.com/office/drawing/2014/main" id="{F52490A7-6F59-059C-7C5A-F5A29A2A7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419" y="3286817"/>
            <a:ext cx="3169478" cy="1980924"/>
          </a:xfrm>
          <a:prstGeom prst="rect">
            <a:avLst/>
          </a:prstGeom>
        </p:spPr>
      </p:pic>
      <p:pic>
        <p:nvPicPr>
          <p:cNvPr id="10" name="Picture 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2F4BDACD-17A4-0468-FDF0-EED53BB23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897" y="3286816"/>
            <a:ext cx="4002002" cy="198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CCAFS SLC-40 is in close proximity to the coastline, at 0.86 km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to Coastline</a:t>
            </a:r>
          </a:p>
        </p:txBody>
      </p:sp>
      <p:pic>
        <p:nvPicPr>
          <p:cNvPr id="7" name="Picture 6" descr="A map with a blue line&#10;&#10;AI-generated content may be incorrect.">
            <a:extLst>
              <a:ext uri="{FF2B5EF4-FFF2-40B4-BE49-F238E27FC236}">
                <a16:creationId xmlns:a16="http://schemas.microsoft.com/office/drawing/2014/main" id="{13D2008C-7BE0-AE7F-F999-EFB7CBFF8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80" y="2694872"/>
            <a:ext cx="6195619" cy="362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9175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appears to be strong correlation between where a booster is launched from, and whether or not it is a 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Per Site</a:t>
            </a:r>
          </a:p>
        </p:txBody>
      </p:sp>
      <p:pic>
        <p:nvPicPr>
          <p:cNvPr id="7" name="Picture 6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85ECC97B-7D62-7263-2DCE-72DB83F4C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498" y="2774184"/>
            <a:ext cx="5414611" cy="365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815354"/>
            <a:ext cx="10399485" cy="3106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 whereas other providers cost upward of 165 million dollars each, much of the savings is because Space X can reuse the first stage. Therefore if we can determine if the first stage will land, we can determine the cost of a launch. This information can be used if an alternate company wants to bid against SpaceX for a rocket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of this analysis is to determine which, if any, features from the public data sets can be used to predict if a landing will be successful or not.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 has the highest launch success ratio at 42.9%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</a:p>
        </p:txBody>
      </p:sp>
      <p:pic>
        <p:nvPicPr>
          <p:cNvPr id="7" name="Picture 6" descr="A blue and red pie chart&#10;&#10;AI-generated content may be incorrect.">
            <a:extLst>
              <a:ext uri="{FF2B5EF4-FFF2-40B4-BE49-F238E27FC236}">
                <a16:creationId xmlns:a16="http://schemas.microsoft.com/office/drawing/2014/main" id="{B185EF7C-AA37-7245-9E7A-1820FCC0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2611355"/>
            <a:ext cx="7772400" cy="35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10191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between 2000kg and 5300kg have the highest density of 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has the most successes in this range, v1.1 has the least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Success</a:t>
            </a:r>
          </a:p>
        </p:txBody>
      </p:sp>
      <p:pic>
        <p:nvPicPr>
          <p:cNvPr id="4" name="Picture 3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6F814080-14B8-C377-B87A-95190442E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442" y="2954329"/>
            <a:ext cx="6019800" cy="323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has the highest model accuracy at about 90%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blue rectangular objects&#10;&#10;AI-generated content may be incorrect.">
            <a:extLst>
              <a:ext uri="{FF2B5EF4-FFF2-40B4-BE49-F238E27FC236}">
                <a16:creationId xmlns:a16="http://schemas.microsoft.com/office/drawing/2014/main" id="{930ABBB7-0BE8-716A-A059-5FED19528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688" y="1899889"/>
            <a:ext cx="5181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true negatives and false negatives were equal, indicating a need for feature engineering or more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confusion matrices from the models were identical, supporting the previous argument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Having 0 false positives is a good attribute of the model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75C97AB7-1C13-A440-658A-159F131B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11" y="1716088"/>
            <a:ext cx="48387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661209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 types performed similarly, with the decision tree outperforming by about 6%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Successes seemed to improve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a strong correlation between payload mass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Identified which columns had missing values, created labels from the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Standardize the data, find the best hyperparameters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and compare the results from each model by accuracy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 data set was fetched from the SpaceX API using python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Second data set was scraped from Wikipedia using python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3"/>
              </a:rPr>
              <a:t>https://github.com/raineconor/ibm-data-science/blob/master/Applied Data Science Capstone/1_ 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3B531B0-96A7-4DEF-C6FF-F19CA023C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481744"/>
              </p:ext>
            </p:extLst>
          </p:nvPr>
        </p:nvGraphicFramePr>
        <p:xfrm>
          <a:off x="4526760" y="120385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https://github.com/raineconor/ibm-data-science/blob/master/Applied Data Science Capstone/2_ 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52ADF6-701C-CEBE-F107-1188F4DB69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809780"/>
              </p:ext>
            </p:extLst>
          </p:nvPr>
        </p:nvGraphicFramePr>
        <p:xfrm>
          <a:off x="4372381" y="12400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1104</TotalTime>
  <Words>2177</Words>
  <Application>Microsoft Macintosh PowerPoint</Application>
  <PresentationFormat>Widescreen</PresentationFormat>
  <Paragraphs>330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Raine Conor</cp:lastModifiedBy>
  <cp:revision>247</cp:revision>
  <dcterms:created xsi:type="dcterms:W3CDTF">2021-04-29T18:58:34Z</dcterms:created>
  <dcterms:modified xsi:type="dcterms:W3CDTF">2025-03-06T02:59:27Z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